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9571-5A7A-4891-87CF-FB71341AB938}" type="datetimeFigureOut">
              <a:rPr lang="it-IT" smtClean="0"/>
              <a:t>04/02/2016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B9DD-B65A-4423-8C75-CDFD75BDB8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9979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9571-5A7A-4891-87CF-FB71341AB938}" type="datetimeFigureOut">
              <a:rPr lang="it-IT" smtClean="0"/>
              <a:t>04/02/2016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B9DD-B65A-4423-8C75-CDFD75BDB8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6305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9571-5A7A-4891-87CF-FB71341AB938}" type="datetimeFigureOut">
              <a:rPr lang="it-IT" smtClean="0"/>
              <a:t>04/02/2016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B9DD-B65A-4423-8C75-CDFD75BDB8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5077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9571-5A7A-4891-87CF-FB71341AB938}" type="datetimeFigureOut">
              <a:rPr lang="it-IT" smtClean="0"/>
              <a:t>04/02/2016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B9DD-B65A-4423-8C75-CDFD75BDB8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788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9571-5A7A-4891-87CF-FB71341AB938}" type="datetimeFigureOut">
              <a:rPr lang="it-IT" smtClean="0"/>
              <a:t>04/02/2016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B9DD-B65A-4423-8C75-CDFD75BDB8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4721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9571-5A7A-4891-87CF-FB71341AB938}" type="datetimeFigureOut">
              <a:rPr lang="it-IT" smtClean="0"/>
              <a:t>04/02/2016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B9DD-B65A-4423-8C75-CDFD75BDB8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788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9571-5A7A-4891-87CF-FB71341AB938}" type="datetimeFigureOut">
              <a:rPr lang="it-IT" smtClean="0"/>
              <a:t>04/02/2016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B9DD-B65A-4423-8C75-CDFD75BDB8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4063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9571-5A7A-4891-87CF-FB71341AB938}" type="datetimeFigureOut">
              <a:rPr lang="it-IT" smtClean="0"/>
              <a:t>04/02/2016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B9DD-B65A-4423-8C75-CDFD75BDB8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073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9571-5A7A-4891-87CF-FB71341AB938}" type="datetimeFigureOut">
              <a:rPr lang="it-IT" smtClean="0"/>
              <a:t>04/02/2016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B9DD-B65A-4423-8C75-CDFD75BDB8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747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9571-5A7A-4891-87CF-FB71341AB938}" type="datetimeFigureOut">
              <a:rPr lang="it-IT" smtClean="0"/>
              <a:t>04/02/2016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B9DD-B65A-4423-8C75-CDFD75BDB8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4717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9571-5A7A-4891-87CF-FB71341AB938}" type="datetimeFigureOut">
              <a:rPr lang="it-IT" smtClean="0"/>
              <a:t>04/02/2016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B9DD-B65A-4423-8C75-CDFD75BDB8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864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99571-5A7A-4891-87CF-FB71341AB938}" type="datetimeFigureOut">
              <a:rPr lang="it-IT" smtClean="0"/>
              <a:t>04/02/2016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2B9DD-B65A-4423-8C75-CDFD75BDB8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186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2.vatican.va/content/francesco/it/angelus/2013/documents/papa-francesco_angelus_20130915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Ritorno del figliol prodigo</a:t>
            </a:r>
            <a:br>
              <a:rPr lang="it-IT" dirty="0" smtClean="0"/>
            </a:br>
            <a:r>
              <a:rPr lang="it-IT" sz="3600" i="1" dirty="0" smtClean="0"/>
              <a:t>Rembrandt  </a:t>
            </a:r>
            <a:endParaRPr lang="it-IT" sz="3600" i="1" dirty="0"/>
          </a:p>
        </p:txBody>
      </p:sp>
    </p:spTree>
    <p:extLst>
      <p:ext uri="{BB962C8B-B14F-4D97-AF65-F5344CB8AC3E}">
        <p14:creationId xmlns:p14="http://schemas.microsoft.com/office/powerpoint/2010/main" val="409336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571500"/>
            <a:ext cx="5715000" cy="590931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07504" y="571500"/>
            <a:ext cx="1512168" cy="59093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/>
              <a:t>Il dipinto:</a:t>
            </a:r>
          </a:p>
          <a:p>
            <a:endParaRPr lang="it-IT" dirty="0"/>
          </a:p>
          <a:p>
            <a:r>
              <a:rPr lang="it-IT" dirty="0"/>
              <a:t>s</a:t>
            </a:r>
            <a:r>
              <a:rPr lang="it-IT" dirty="0" smtClean="0"/>
              <a:t>ulla sinistra il padre e il figlio prodigo;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dirty="0"/>
              <a:t>s</a:t>
            </a:r>
            <a:r>
              <a:rPr lang="it-IT" dirty="0" smtClean="0"/>
              <a:t>ulla destra il figlio primogenito;</a:t>
            </a:r>
            <a:br>
              <a:rPr lang="it-IT" dirty="0" smtClean="0"/>
            </a:br>
            <a:endParaRPr lang="it-IT" dirty="0" smtClean="0"/>
          </a:p>
          <a:p>
            <a:endParaRPr lang="it-IT" dirty="0"/>
          </a:p>
          <a:p>
            <a:r>
              <a:rPr lang="it-IT" dirty="0"/>
              <a:t>s</a:t>
            </a:r>
            <a:r>
              <a:rPr lang="it-IT" dirty="0" smtClean="0"/>
              <a:t>ullo sfondo alcuni osservatori.</a:t>
            </a:r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1614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71500"/>
            <a:ext cx="3271838" cy="50400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07504" y="571500"/>
            <a:ext cx="1656184" cy="507831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/>
              <a:t>Particolare:</a:t>
            </a:r>
            <a:br>
              <a:rPr lang="it-IT" b="1" dirty="0" smtClean="0"/>
            </a:br>
            <a:r>
              <a:rPr lang="it-IT" b="1" dirty="0" smtClean="0"/>
              <a:t>l’abbraccio</a:t>
            </a:r>
          </a:p>
          <a:p>
            <a:endParaRPr lang="it-IT" dirty="0"/>
          </a:p>
          <a:p>
            <a:r>
              <a:rPr lang="it-IT" dirty="0" smtClean="0"/>
              <a:t>Il padre, colui che compie il gesto misericordioso, è posto di fronte all’osservatore. In questo modo Rembrandt sottolinea il messaggio chiave della scena.</a:t>
            </a:r>
            <a:endParaRPr lang="it-IT" dirty="0"/>
          </a:p>
          <a:p>
            <a:endParaRPr lang="it-IT" dirty="0" smtClean="0"/>
          </a:p>
          <a:p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25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571500"/>
            <a:ext cx="4046195" cy="25200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357" y="4122485"/>
            <a:ext cx="3300002" cy="180000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07504" y="571500"/>
            <a:ext cx="1656184" cy="535531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/>
              <a:t>Particolari:</a:t>
            </a:r>
            <a:br>
              <a:rPr lang="it-IT" b="1" dirty="0" smtClean="0"/>
            </a:br>
            <a:r>
              <a:rPr lang="it-IT" b="1" dirty="0" smtClean="0"/>
              <a:t>le mani e gli occhi</a:t>
            </a:r>
          </a:p>
          <a:p>
            <a:endParaRPr lang="it-IT" dirty="0"/>
          </a:p>
          <a:p>
            <a:r>
              <a:rPr lang="it-IT" dirty="0" smtClean="0"/>
              <a:t>Il padre, colui che compie il gesto misericordioso, è posto di fronte all’osservatore. In questo modo Rembrandt sottolinea il messaggio chiave della scena.</a:t>
            </a:r>
            <a:endParaRPr lang="it-IT" dirty="0"/>
          </a:p>
          <a:p>
            <a:endParaRPr lang="it-IT" dirty="0" smtClean="0"/>
          </a:p>
          <a:p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304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571500"/>
            <a:ext cx="1640948" cy="5400000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07504" y="571500"/>
            <a:ext cx="1656184" cy="535531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/>
              <a:t>Particolare:</a:t>
            </a:r>
            <a:br>
              <a:rPr lang="it-IT" b="1" dirty="0" smtClean="0"/>
            </a:br>
            <a:r>
              <a:rPr lang="it-IT" b="1" dirty="0" smtClean="0"/>
              <a:t>il figlio primogenito</a:t>
            </a:r>
          </a:p>
          <a:p>
            <a:endParaRPr lang="it-IT" dirty="0"/>
          </a:p>
          <a:p>
            <a:r>
              <a:rPr lang="it-IT" dirty="0" smtClean="0"/>
              <a:t>Simboleggia l’ipocrisia.</a:t>
            </a:r>
            <a:br>
              <a:rPr lang="it-IT" dirty="0" smtClean="0"/>
            </a:br>
            <a:r>
              <a:rPr lang="it-IT" dirty="0" smtClean="0"/>
              <a:t>Rispetta le regole, ma non conosce la bellezza dell’amore né del perdono.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08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107504" y="571500"/>
            <a:ext cx="8784976" cy="480131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/>
              <a:t>Per riflettere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Parole chiave: </a:t>
            </a:r>
            <a:r>
              <a:rPr lang="it-IT" b="1" dirty="0"/>
              <a:t>misericordia e perdono, pentimento, gelosia, amore, risentimento, libertà, </a:t>
            </a:r>
            <a:r>
              <a:rPr lang="it-IT" b="1" dirty="0" smtClean="0"/>
              <a:t>giustizia</a:t>
            </a:r>
          </a:p>
          <a:p>
            <a:endParaRPr lang="it-IT" b="1" dirty="0"/>
          </a:p>
          <a:p>
            <a:endParaRPr lang="it-IT" b="1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Domande:</a:t>
            </a:r>
            <a:r>
              <a:rPr lang="it-IT" b="1" dirty="0" smtClean="0"/>
              <a:t> come è il mio rapporto con Dio? Che immagine ho di Dio padre?</a:t>
            </a:r>
          </a:p>
          <a:p>
            <a:endParaRPr lang="it-IT" b="1" dirty="0"/>
          </a:p>
          <a:p>
            <a:endParaRPr lang="it-IT" b="1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Lettura: </a:t>
            </a:r>
            <a:r>
              <a:rPr lang="it-IT" b="1" dirty="0" smtClean="0"/>
              <a:t>testo dell’Angelus del 15 settembre 2013</a:t>
            </a:r>
            <a:br>
              <a:rPr lang="it-IT" b="1" dirty="0" smtClean="0"/>
            </a:br>
            <a:r>
              <a:rPr lang="it-IT" sz="1400" u="sng" dirty="0">
                <a:hlinkClick r:id="rId2"/>
              </a:rPr>
              <a:t>https://</a:t>
            </a:r>
            <a:r>
              <a:rPr lang="it-IT" sz="1400" u="sng" dirty="0" smtClean="0">
                <a:hlinkClick r:id="rId2"/>
              </a:rPr>
              <a:t>w2.vatican.va/content/francesco/it/angelus/2013/documents/papa-francesco_angelus_20130915.html</a:t>
            </a:r>
            <a:r>
              <a:rPr lang="it-IT" sz="1400" dirty="0" smtClean="0"/>
              <a:t> </a:t>
            </a:r>
            <a:endParaRPr lang="it-IT" sz="1400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792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73</Words>
  <Application>Microsoft Office PowerPoint</Application>
  <PresentationFormat>Presentazione su schermo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Ritorno del figliol prodigo Rembrandt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Ritorno del figliol prodigo Rembrandt</dc:title>
  <dc:creator>Administrator</dc:creator>
  <cp:lastModifiedBy>Stefania</cp:lastModifiedBy>
  <cp:revision>3</cp:revision>
  <dcterms:created xsi:type="dcterms:W3CDTF">2016-02-03T10:07:39Z</dcterms:created>
  <dcterms:modified xsi:type="dcterms:W3CDTF">2016-02-04T10:57:31Z</dcterms:modified>
</cp:coreProperties>
</file>